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5"/>
    <p:restoredTop sz="94626"/>
  </p:normalViewPr>
  <p:slideViewPr>
    <p:cSldViewPr snapToGrid="0" snapToObjects="1">
      <p:cViewPr varScale="1">
        <p:scale>
          <a:sx n="83" d="100"/>
          <a:sy n="83" d="100"/>
        </p:scale>
        <p:origin x="15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005E1-901D-D649-B40B-F58671C5F6DD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C4EA3-076F-9E41-B11B-7BBF5151B4F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4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C4EA3-076F-9E41-B11B-7BBF5151B4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9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C4EA3-076F-9E41-B11B-7BBF5151B4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C4EA3-076F-9E41-B11B-7BBF5151B4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96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C4EA3-076F-9E41-B11B-7BBF5151B4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9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062-710E-BF48-92E4-C160E1A623E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B3A6-75D8-0640-B855-E02426CDA6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7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062-710E-BF48-92E4-C160E1A623E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B3A6-75D8-0640-B855-E02426CDA6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5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062-710E-BF48-92E4-C160E1A623E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B3A6-75D8-0640-B855-E02426CDA6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3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062-710E-BF48-92E4-C160E1A623E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B3A6-75D8-0640-B855-E02426CDA6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1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062-710E-BF48-92E4-C160E1A623E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B3A6-75D8-0640-B855-E02426CDA6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3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062-710E-BF48-92E4-C160E1A623E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B3A6-75D8-0640-B855-E02426CDA6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9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062-710E-BF48-92E4-C160E1A623E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B3A6-75D8-0640-B855-E02426CDA6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1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062-710E-BF48-92E4-C160E1A623E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B3A6-75D8-0640-B855-E02426CDA6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0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062-710E-BF48-92E4-C160E1A623E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B3A6-75D8-0640-B855-E02426CDA6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8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062-710E-BF48-92E4-C160E1A623E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B3A6-75D8-0640-B855-E02426CDA6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7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E062-710E-BF48-92E4-C160E1A623E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B3A6-75D8-0640-B855-E02426CDA6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3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CE062-710E-BF48-92E4-C160E1A623E3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B3A6-75D8-0640-B855-E02426CDA62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8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s://commons.wikimedia.org/wiki/User:Albinf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zarene.org/news" TargetMode="External"/><Relationship Id="rId4" Type="http://schemas.openxmlformats.org/officeDocument/2006/relationships/hyperlink" Target="http://www.eurasiaregion.org/ne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FB61882D-1283-C047-9ED9-AAB379013F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3034" y="183264"/>
            <a:ext cx="2913060" cy="6407984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5228" y="318582"/>
            <a:ext cx="288086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De </a:t>
            </a:r>
            <a:r>
              <a:rPr lang="en-US" sz="2000" dirty="0" err="1">
                <a:solidFill>
                  <a:srgbClr val="000000"/>
                </a:solidFill>
              </a:rPr>
              <a:t>Kerk</a:t>
            </a:r>
            <a:r>
              <a:rPr lang="en-US" sz="2000" dirty="0">
                <a:solidFill>
                  <a:srgbClr val="000000"/>
                </a:solidFill>
              </a:rPr>
              <a:t> van de </a:t>
            </a:r>
            <a:r>
              <a:rPr lang="en-US" sz="2000" dirty="0" err="1">
                <a:solidFill>
                  <a:srgbClr val="000000"/>
                </a:solidFill>
              </a:rPr>
              <a:t>Nazarener</a:t>
            </a:r>
            <a:r>
              <a:rPr lang="en-US" sz="2000" dirty="0">
                <a:solidFill>
                  <a:srgbClr val="000000"/>
                </a:solidFill>
              </a:rPr>
              <a:t> in</a:t>
            </a:r>
          </a:p>
          <a:p>
            <a:pPr algn="ctr"/>
            <a:r>
              <a:rPr lang="en-US" sz="2800" i="1" u="sng" dirty="0">
                <a:solidFill>
                  <a:srgbClr val="000000"/>
                </a:solidFill>
              </a:rPr>
              <a:t>HOLY LAND</a:t>
            </a:r>
            <a:endParaRPr lang="en-US" sz="2400" u="sng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4 </a:t>
            </a:r>
            <a:r>
              <a:rPr lang="en-US" sz="2400" dirty="0" err="1"/>
              <a:t>georganiseerde</a:t>
            </a:r>
            <a:r>
              <a:rPr lang="en-US" sz="2400" dirty="0"/>
              <a:t> </a:t>
            </a:r>
            <a:r>
              <a:rPr lang="en-US" sz="2400" dirty="0" err="1"/>
              <a:t>kerken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1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372 </a:t>
            </a:r>
            <a:r>
              <a:rPr lang="en-US" sz="2400" dirty="0" err="1"/>
              <a:t>bezoekers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1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4 </a:t>
            </a:r>
            <a:r>
              <a:rPr lang="en-US" sz="2400" dirty="0" err="1"/>
              <a:t>geordineerden</a:t>
            </a:r>
            <a:r>
              <a:rPr lang="en-US" sz="2400" dirty="0"/>
              <a:t> </a:t>
            </a:r>
            <a:r>
              <a:rPr lang="en-US" sz="2400" dirty="0" err="1"/>
              <a:t>oudsten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1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3 </a:t>
            </a:r>
            <a:r>
              <a:rPr lang="en-US" sz="2400" dirty="0" err="1"/>
              <a:t>bevoegde</a:t>
            </a:r>
            <a:r>
              <a:rPr lang="en-US" sz="2400" dirty="0"/>
              <a:t> </a:t>
            </a:r>
            <a:r>
              <a:rPr lang="en-US" sz="2400" dirty="0" err="1"/>
              <a:t>voorgangers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1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1 </a:t>
            </a:r>
            <a:r>
              <a:rPr lang="en-US" sz="2400" dirty="0" err="1"/>
              <a:t>hulpverlenings</a:t>
            </a:r>
            <a:r>
              <a:rPr lang="en-US" sz="2400" dirty="0"/>
              <a:t> </a:t>
            </a:r>
            <a:r>
              <a:rPr lang="en-US" sz="2400" dirty="0" err="1"/>
              <a:t>projecten</a:t>
            </a:r>
            <a:r>
              <a:rPr lang="en-US" sz="2400"/>
              <a:t> (NCM)</a:t>
            </a:r>
            <a:endParaRPr lang="en-US" sz="2400" dirty="0"/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3033" y="6281895"/>
            <a:ext cx="396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Eurasia Region statistics as of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18D4B-FBCC-BF45-A36D-252995F2D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397" y="4501256"/>
            <a:ext cx="4297738" cy="208841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3" name="Picture 42" descr="A close up of a map&#10;&#10;Description automatically generated">
            <a:extLst>
              <a:ext uri="{FF2B5EF4-FFF2-40B4-BE49-F238E27FC236}">
                <a16:creationId xmlns:a16="http://schemas.microsoft.com/office/drawing/2014/main" id="{2A49A3EA-19C8-BD49-8432-479889FD90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1" t="10558" r="43719" b="40386"/>
          <a:stretch/>
        </p:blipFill>
        <p:spPr>
          <a:xfrm>
            <a:off x="3462045" y="183264"/>
            <a:ext cx="1633445" cy="18013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4053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large city&#10;&#10;Description automatically generated">
            <a:extLst>
              <a:ext uri="{FF2B5EF4-FFF2-40B4-BE49-F238E27FC236}">
                <a16:creationId xmlns:a16="http://schemas.microsoft.com/office/drawing/2014/main" id="{C999A94F-1CCC-3741-B2A1-603D02CF80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56" y="-13251"/>
            <a:ext cx="916515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44273" y="382772"/>
            <a:ext cx="3054120" cy="6060558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44273" y="492300"/>
            <a:ext cx="30541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De </a:t>
            </a:r>
            <a:r>
              <a:rPr lang="en-US" sz="2000" dirty="0" err="1">
                <a:solidFill>
                  <a:srgbClr val="000000"/>
                </a:solidFill>
              </a:rPr>
              <a:t>Kerk</a:t>
            </a:r>
            <a:r>
              <a:rPr lang="en-US" sz="2000" dirty="0">
                <a:solidFill>
                  <a:srgbClr val="000000"/>
                </a:solidFill>
              </a:rPr>
              <a:t> van de </a:t>
            </a:r>
            <a:r>
              <a:rPr lang="en-US" sz="2000" dirty="0" err="1">
                <a:solidFill>
                  <a:srgbClr val="000000"/>
                </a:solidFill>
              </a:rPr>
              <a:t>Nazarener</a:t>
            </a:r>
            <a:r>
              <a:rPr lang="en-US" sz="2000" dirty="0">
                <a:solidFill>
                  <a:srgbClr val="000000"/>
                </a:solidFill>
              </a:rPr>
              <a:t> in</a:t>
            </a:r>
          </a:p>
          <a:p>
            <a:pPr algn="ctr"/>
            <a:r>
              <a:rPr lang="en-US" sz="2800" i="1" u="sng" dirty="0">
                <a:solidFill>
                  <a:srgbClr val="000000"/>
                </a:solidFill>
              </a:rPr>
              <a:t>HOLY LAND</a:t>
            </a:r>
            <a:endParaRPr lang="en-US" sz="2400" u="sng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i="1" u="sng" dirty="0" err="1">
                <a:solidFill>
                  <a:srgbClr val="000000"/>
                </a:solidFill>
              </a:rPr>
              <a:t>Kansen</a:t>
            </a:r>
            <a:endParaRPr lang="en-US" i="1" u="sng" dirty="0">
              <a:solidFill>
                <a:srgbClr val="000000"/>
              </a:solidFill>
            </a:endParaRPr>
          </a:p>
          <a:p>
            <a:endParaRPr lang="en-US" i="1" u="sng" dirty="0"/>
          </a:p>
          <a:p>
            <a:r>
              <a:rPr lang="nl-NL" dirty="0"/>
              <a:t>De kerk bereikt jonge volwassenen, kinderen en gezinnen door middel van taallessen.</a:t>
            </a:r>
          </a:p>
          <a:p>
            <a:endParaRPr lang="en-US" dirty="0"/>
          </a:p>
          <a:p>
            <a:r>
              <a:rPr lang="en-US" dirty="0"/>
              <a:t>Outreach ministries </a:t>
            </a:r>
            <a:r>
              <a:rPr lang="en-US" dirty="0" err="1"/>
              <a:t>bereiken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door </a:t>
            </a:r>
            <a:r>
              <a:rPr lang="en-US" dirty="0" err="1"/>
              <a:t>kleuterscholen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Kerken</a:t>
            </a:r>
            <a:r>
              <a:rPr lang="en-US" dirty="0"/>
              <a:t> </a:t>
            </a:r>
            <a:r>
              <a:rPr lang="en-US" dirty="0" err="1"/>
              <a:t>distribueren</a:t>
            </a:r>
            <a:r>
              <a:rPr lang="en-US" dirty="0"/>
              <a:t> </a:t>
            </a:r>
            <a:r>
              <a:rPr lang="en-US" dirty="0" err="1"/>
              <a:t>voedselpakketten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mensen</a:t>
            </a:r>
            <a:r>
              <a:rPr lang="en-US" dirty="0"/>
              <a:t> in </a:t>
            </a:r>
            <a:r>
              <a:rPr lang="en-US" dirty="0" err="1"/>
              <a:t>nood</a:t>
            </a:r>
            <a:r>
              <a:rPr lang="en-US" dirty="0"/>
              <a:t> om zo 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tastbare</a:t>
            </a:r>
            <a:r>
              <a:rPr lang="en-US" dirty="0"/>
              <a:t> </a:t>
            </a:r>
            <a:r>
              <a:rPr lang="en-US" dirty="0" err="1"/>
              <a:t>manier</a:t>
            </a:r>
            <a:r>
              <a:rPr lang="en-US" dirty="0"/>
              <a:t> Gods </a:t>
            </a:r>
            <a:r>
              <a:rPr lang="en-US" dirty="0" err="1"/>
              <a:t>liefde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tonen</a:t>
            </a:r>
            <a:r>
              <a:rPr lang="en-US" dirty="0"/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60F068-22B7-2B47-BFA3-D7C9E3F87A4E}"/>
              </a:ext>
            </a:extLst>
          </p:cNvPr>
          <p:cNvSpPr/>
          <p:nvPr/>
        </p:nvSpPr>
        <p:spPr>
          <a:xfrm rot="16200000">
            <a:off x="7283606" y="4824530"/>
            <a:ext cx="33091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Photo credit: </a:t>
            </a:r>
            <a:r>
              <a:rPr lang="en-US" sz="1400" dirty="0">
                <a:solidFill>
                  <a:schemeClr val="bg1"/>
                </a:solidFill>
                <a:hlinkClick r:id="rId4" tooltip="User:Albinf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Albinfo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2CAC17-1E5E-CA4C-8092-E5D29FD30C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368" y="4294928"/>
            <a:ext cx="3819381" cy="214840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1226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view of a city&#10;&#10;Description automatically generated">
            <a:extLst>
              <a:ext uri="{FF2B5EF4-FFF2-40B4-BE49-F238E27FC236}">
                <a16:creationId xmlns:a16="http://schemas.microsoft.com/office/drawing/2014/main" id="{8998C675-7489-724B-9656-905FDF5A2C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74090" y="744594"/>
            <a:ext cx="3233943" cy="5368812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03237" y="928446"/>
            <a:ext cx="29756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 </a:t>
            </a:r>
            <a:r>
              <a:rPr lang="en-US" sz="2000" dirty="0" err="1"/>
              <a:t>Kerk</a:t>
            </a:r>
            <a:r>
              <a:rPr lang="en-US" sz="2000" dirty="0"/>
              <a:t> van de </a:t>
            </a:r>
            <a:r>
              <a:rPr lang="en-US" sz="2000" dirty="0" err="1"/>
              <a:t>Nazarener</a:t>
            </a:r>
            <a:r>
              <a:rPr lang="en-US" sz="2000" dirty="0"/>
              <a:t> in</a:t>
            </a:r>
          </a:p>
          <a:p>
            <a:pPr algn="ctr"/>
            <a:r>
              <a:rPr lang="en-US" sz="2800" i="1" u="sng" dirty="0">
                <a:solidFill>
                  <a:srgbClr val="000000"/>
                </a:solidFill>
              </a:rPr>
              <a:t>HOLY LAND</a:t>
            </a:r>
            <a:endParaRPr lang="en-US" sz="2400" u="sng" dirty="0">
              <a:solidFill>
                <a:srgbClr val="000000"/>
              </a:solidFill>
            </a:endParaRPr>
          </a:p>
          <a:p>
            <a:endParaRPr lang="en-US" i="1" u="sng" dirty="0"/>
          </a:p>
          <a:p>
            <a:r>
              <a:rPr lang="en-US" i="1" u="sng" dirty="0" err="1"/>
              <a:t>Uitdagingen</a:t>
            </a:r>
            <a:endParaRPr lang="en-US" i="1" dirty="0"/>
          </a:p>
          <a:p>
            <a:r>
              <a:rPr lang="nl-NL" dirty="0"/>
              <a:t>Traditionele religie verhindert mensen om een persoonlijke relatie met Christus te hebben.</a:t>
            </a:r>
          </a:p>
          <a:p>
            <a:endParaRPr lang="nl-NL" dirty="0"/>
          </a:p>
          <a:p>
            <a:r>
              <a:rPr lang="nl-NL" dirty="0"/>
              <a:t>Veranderlijke politieke situatie.</a:t>
            </a:r>
          </a:p>
          <a:p>
            <a:endParaRPr lang="nl-NL" dirty="0"/>
          </a:p>
          <a:p>
            <a:r>
              <a:rPr lang="nl-NL" dirty="0"/>
              <a:t>Vooroordelen tegen verschillende etnische groepen en minderheden in de wereld.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E91576-D0AB-D549-ABE4-7DAD0C450B86}"/>
              </a:ext>
            </a:extLst>
          </p:cNvPr>
          <p:cNvSpPr txBox="1"/>
          <p:nvPr/>
        </p:nvSpPr>
        <p:spPr>
          <a:xfrm>
            <a:off x="5125574" y="6113406"/>
            <a:ext cx="3458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Photo credit: Michael Paul </a:t>
            </a:r>
            <a:r>
              <a:rPr lang="en-US" sz="1200" dirty="0" err="1">
                <a:solidFill>
                  <a:schemeClr val="bg1"/>
                </a:solidFill>
              </a:rPr>
              <a:t>Gollmer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6A0EC-8AF6-5640-8A2F-77CB8AEB48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7" y="4174414"/>
            <a:ext cx="4220935" cy="193899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470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rock mountain in the background&#10;&#10;Description automatically generated">
            <a:extLst>
              <a:ext uri="{FF2B5EF4-FFF2-40B4-BE49-F238E27FC236}">
                <a16:creationId xmlns:a16="http://schemas.microsoft.com/office/drawing/2014/main" id="{986B6F83-0CC5-6D4F-8A3A-A83BA39F9D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9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7948" y="228123"/>
            <a:ext cx="3842473" cy="6401753"/>
          </a:xfrm>
          <a:prstGeom prst="rect">
            <a:avLst/>
          </a:prstGeom>
          <a:solidFill>
            <a:schemeClr val="accent1">
              <a:lumMod val="20000"/>
              <a:lumOff val="80000"/>
              <a:alpha val="8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7302" y="281477"/>
            <a:ext cx="359380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De </a:t>
            </a:r>
            <a:r>
              <a:rPr lang="en-US" sz="2000" dirty="0" err="1">
                <a:solidFill>
                  <a:srgbClr val="000000"/>
                </a:solidFill>
              </a:rPr>
              <a:t>Kerk</a:t>
            </a:r>
            <a:r>
              <a:rPr lang="en-US" sz="2000" dirty="0">
                <a:solidFill>
                  <a:srgbClr val="000000"/>
                </a:solidFill>
              </a:rPr>
              <a:t> van de </a:t>
            </a:r>
            <a:r>
              <a:rPr lang="en-US" sz="2000" dirty="0" err="1">
                <a:solidFill>
                  <a:srgbClr val="000000"/>
                </a:solidFill>
              </a:rPr>
              <a:t>Nazarener</a:t>
            </a:r>
            <a:r>
              <a:rPr lang="en-US" sz="2000" dirty="0">
                <a:solidFill>
                  <a:srgbClr val="000000"/>
                </a:solidFill>
              </a:rPr>
              <a:t> in</a:t>
            </a:r>
          </a:p>
          <a:p>
            <a:pPr algn="ctr"/>
            <a:r>
              <a:rPr lang="en-US" sz="2800" i="1" u="sng" dirty="0">
                <a:solidFill>
                  <a:srgbClr val="000000"/>
                </a:solidFill>
              </a:rPr>
              <a:t>HOLY LAND</a:t>
            </a:r>
            <a:endParaRPr lang="en-US" sz="2400" u="sng" dirty="0">
              <a:solidFill>
                <a:srgbClr val="000000"/>
              </a:solidFill>
            </a:endParaRPr>
          </a:p>
          <a:p>
            <a:pPr algn="ctr"/>
            <a:endParaRPr lang="en-US" sz="1000" u="sng" dirty="0">
              <a:solidFill>
                <a:srgbClr val="000000"/>
              </a:solidFill>
            </a:endParaRPr>
          </a:p>
          <a:p>
            <a:endParaRPr lang="en-US" sz="1000" u="sng" dirty="0">
              <a:solidFill>
                <a:srgbClr val="000000"/>
              </a:solidFill>
            </a:endParaRPr>
          </a:p>
          <a:p>
            <a:r>
              <a:rPr lang="en-US" sz="2000" i="1" u="sng" dirty="0" err="1">
                <a:solidFill>
                  <a:srgbClr val="000000"/>
                </a:solidFill>
              </a:rPr>
              <a:t>Gebedspunten</a:t>
            </a:r>
            <a:endParaRPr lang="en-US" sz="2000" i="1" u="sng" dirty="0">
              <a:solidFill>
                <a:srgbClr val="000000"/>
              </a:solidFill>
            </a:endParaRPr>
          </a:p>
          <a:p>
            <a:endParaRPr lang="en-US" sz="2000" i="1" u="sng" dirty="0">
              <a:solidFill>
                <a:srgbClr val="000000"/>
              </a:solidFill>
            </a:endParaRPr>
          </a:p>
          <a:p>
            <a:r>
              <a:rPr lang="nl-NL" sz="2000" dirty="0">
                <a:solidFill>
                  <a:srgbClr val="000000"/>
                </a:solidFill>
              </a:rPr>
              <a:t>Bid alstublieft dat Gods vrede zal heersen tussen de verschillende etnische en religieuze groepen die het Heilige Land delen.</a:t>
            </a:r>
          </a:p>
          <a:p>
            <a:endParaRPr lang="nl-NL" sz="2000" dirty="0">
              <a:solidFill>
                <a:srgbClr val="000000"/>
              </a:solidFill>
            </a:endParaRPr>
          </a:p>
          <a:p>
            <a:r>
              <a:rPr lang="nl-NL" sz="2000" dirty="0">
                <a:solidFill>
                  <a:srgbClr val="000000"/>
                </a:solidFill>
              </a:rPr>
              <a:t>Bid dat God de kerk zegent, zodat ze kan groeien met nieuwe mensen die hoop vinden in Jezus.</a:t>
            </a:r>
          </a:p>
          <a:p>
            <a:endParaRPr lang="nl-NL" sz="2000" dirty="0">
              <a:solidFill>
                <a:srgbClr val="000000"/>
              </a:solidFill>
            </a:endParaRPr>
          </a:p>
          <a:p>
            <a:r>
              <a:rPr lang="nl-NL" sz="2000" dirty="0">
                <a:solidFill>
                  <a:srgbClr val="000000"/>
                </a:solidFill>
              </a:rPr>
              <a:t>Bid dat God Zijn volk de duidelijke visie zal schenken die Hij heeft voor de Kerk en voor de mensen van het Heilige Land.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F88C2-12D6-F643-9140-BBBE5C2A72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97" y="4288368"/>
            <a:ext cx="3842474" cy="234150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5186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2BB233-91EA-214F-8059-E498BEBF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72" y="-1"/>
            <a:ext cx="9144000" cy="2147299"/>
          </a:xfrm>
          <a:prstGeom prst="rect">
            <a:avLst/>
          </a:prstGeom>
        </p:spPr>
      </p:pic>
      <p:pic>
        <p:nvPicPr>
          <p:cNvPr id="4" name="Picture 3" descr="Logo 1 E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764" y="5588584"/>
            <a:ext cx="1694313" cy="1176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59398"/>
            <a:ext cx="9144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Meer </a:t>
            </a:r>
            <a:r>
              <a:rPr lang="en-US" sz="2400" dirty="0" err="1"/>
              <a:t>weten</a:t>
            </a:r>
            <a:r>
              <a:rPr lang="en-US" sz="2400" dirty="0"/>
              <a:t> over wat God </a:t>
            </a:r>
            <a:r>
              <a:rPr lang="en-US" sz="2400" dirty="0" err="1"/>
              <a:t>doet</a:t>
            </a:r>
            <a:r>
              <a:rPr lang="en-US" sz="2400" dirty="0"/>
              <a:t> in de</a:t>
            </a:r>
          </a:p>
          <a:p>
            <a:pPr algn="ctr"/>
            <a:r>
              <a:rPr lang="en-US" sz="2400" dirty="0"/>
              <a:t>Eurasia </a:t>
            </a:r>
            <a:r>
              <a:rPr lang="en-US" sz="2400" dirty="0" err="1"/>
              <a:t>regio</a:t>
            </a:r>
            <a:r>
              <a:rPr lang="en-US" sz="2400" dirty="0"/>
              <a:t> van de </a:t>
            </a:r>
            <a:r>
              <a:rPr lang="en-US" sz="2400" dirty="0" err="1"/>
              <a:t>Kerk</a:t>
            </a:r>
            <a:r>
              <a:rPr lang="en-US" sz="2400" dirty="0"/>
              <a:t> van de </a:t>
            </a:r>
            <a:r>
              <a:rPr lang="en-US" sz="2400" dirty="0" err="1"/>
              <a:t>Nazarener</a:t>
            </a:r>
            <a:r>
              <a:rPr lang="en-US" sz="2400" dirty="0"/>
              <a:t>? </a:t>
            </a:r>
          </a:p>
          <a:p>
            <a:pPr algn="ctr"/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waarvoor</a:t>
            </a:r>
            <a:r>
              <a:rPr lang="en-US" sz="2400" dirty="0"/>
              <a:t> u </a:t>
            </a:r>
            <a:r>
              <a:rPr lang="en-US" sz="2400" dirty="0" err="1"/>
              <a:t>kan</a:t>
            </a:r>
            <a:r>
              <a:rPr lang="en-US" sz="2400" dirty="0"/>
              <a:t> bidden?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hlinkClick r:id="rId4"/>
              </a:rPr>
              <a:t>www.eurasiaregion.org/news</a:t>
            </a:r>
            <a:endParaRPr lang="en-US" sz="2800" dirty="0"/>
          </a:p>
          <a:p>
            <a:pPr algn="ctr"/>
            <a:endParaRPr lang="en-US" sz="2800" dirty="0">
              <a:hlinkClick r:id="rId5"/>
            </a:endParaRPr>
          </a:p>
          <a:p>
            <a:pPr algn="ctr"/>
            <a:r>
              <a:rPr lang="en-US" sz="2800" dirty="0">
                <a:hlinkClick r:id="rId5"/>
              </a:rPr>
              <a:t>www.nazarene.org/news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7373" y="400343"/>
            <a:ext cx="3656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Eastern Mediterranean Field</a:t>
            </a:r>
          </a:p>
        </p:txBody>
      </p:sp>
    </p:spTree>
    <p:extLst>
      <p:ext uri="{BB962C8B-B14F-4D97-AF65-F5344CB8AC3E}">
        <p14:creationId xmlns:p14="http://schemas.microsoft.com/office/powerpoint/2010/main" val="1310590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13441</TotalTime>
  <Words>246</Words>
  <Application>Microsoft Office PowerPoint</Application>
  <PresentationFormat>Diavoorstelling (4:3)</PresentationFormat>
  <Paragraphs>58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M POTTENGER</dc:creator>
  <cp:lastModifiedBy>Randolf Wolst</cp:lastModifiedBy>
  <cp:revision>70</cp:revision>
  <dcterms:created xsi:type="dcterms:W3CDTF">2019-12-26T18:02:12Z</dcterms:created>
  <dcterms:modified xsi:type="dcterms:W3CDTF">2021-12-07T21:16:15Z</dcterms:modified>
</cp:coreProperties>
</file>